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sans titre" id="{B57E7182-EBE2-48BF-92D8-C2DC5926EC87}">
          <p14:sldIdLst>
            <p14:sldId id="256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94B7C7-3992-4024-A446-48A008FFCFC2}" type="datetimeFigureOut">
              <a:rPr lang="fr-FR" smtClean="0"/>
              <a:t>05/05/2022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7E3E9-DAFE-4A41-8954-6126FA327B9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40090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78298C-74B3-4C82-BC7F-B38C554672AF}" type="datetimeFigureOut">
              <a:rPr lang="fr-FR" smtClean="0"/>
              <a:t>05/05/2022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E0A4D9-3BAE-43F1-8270-DDE71B95AAE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79439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231F2-40D5-4FFD-8451-56EB53BF6B1A}" type="datetime1">
              <a:rPr lang="fr-FR" smtClean="0"/>
              <a:t>05/05/2022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3515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B855-BE31-4461-B5FE-9FED69333A32}" type="datetime1">
              <a:rPr lang="fr-FR" smtClean="0"/>
              <a:t>05/05/2022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8129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1DC-FD58-4FBB-BBBA-EAF6757E4648}" type="datetime1">
              <a:rPr lang="fr-FR" smtClean="0"/>
              <a:t>05/05/2022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623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138F4-92FD-49DA-9741-BA08C71480B9}" type="datetime1">
              <a:rPr lang="fr-FR" smtClean="0"/>
              <a:t>05/05/2022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0553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D2F7F-3A2B-4A0F-851D-A45C2892853B}" type="datetime1">
              <a:rPr lang="fr-FR" smtClean="0"/>
              <a:t>05/05/2022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1175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90C93-7EE7-4DA8-B0FC-9C62232634B9}" type="datetime1">
              <a:rPr lang="fr-FR" smtClean="0"/>
              <a:t>05/05/2022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298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3F6FF-9687-4C4A-A4CA-FCF680D7CF01}" type="datetime1">
              <a:rPr lang="fr-FR" smtClean="0"/>
              <a:t>05/05/2022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3618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B1B3F-AC2F-4F41-9E9E-D32697369816}" type="datetime1">
              <a:rPr lang="fr-FR" smtClean="0"/>
              <a:t>05/05/2022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28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B00AC-C32A-4945-817B-A1193E6F92CC}" type="datetime1">
              <a:rPr lang="fr-FR" smtClean="0"/>
              <a:t>05/05/2022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3975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9E80B-02CE-4D88-B2C7-7CE08181B408}" type="datetime1">
              <a:rPr lang="fr-FR" smtClean="0"/>
              <a:t>05/05/2022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0823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E8E25-CF4A-430C-B47C-5FE8F5677486}" type="datetime1">
              <a:rPr lang="fr-FR" smtClean="0"/>
              <a:t>05/05/2022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6086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08E4F-61C7-4765-8E69-5715F45E8BE5}" type="datetime1">
              <a:rPr lang="fr-FR" smtClean="0"/>
              <a:t>05/05/2022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2CEC6-55FE-459C-BA2B-A08547F2D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5339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gif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7" name="Sous-titre 6"/>
          <p:cNvSpPr>
            <a:spLocks noGrp="1"/>
          </p:cNvSpPr>
          <p:nvPr>
            <p:ph type="subTitle" idx="1"/>
          </p:nvPr>
        </p:nvSpPr>
        <p:spPr>
          <a:xfrm>
            <a:off x="2975136" y="1147156"/>
            <a:ext cx="6187914" cy="645593"/>
          </a:xfrm>
          <a:solidFill>
            <a:schemeClr val="bg1">
              <a:alpha val="80000"/>
            </a:schemeClr>
          </a:solidFill>
        </p:spPr>
        <p:txBody>
          <a:bodyPr/>
          <a:lstStyle/>
          <a:p>
            <a:r>
              <a:rPr lang="fr-FR" dirty="0" smtClean="0"/>
              <a:t>Présentation du projet Marseille</a:t>
            </a:r>
            <a:endParaRPr lang="fr-FR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921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722183"/>
            <a:ext cx="10515600" cy="968505"/>
          </a:xfrm>
        </p:spPr>
        <p:txBody>
          <a:bodyPr/>
          <a:lstStyle/>
          <a:p>
            <a:r>
              <a:rPr lang="fr-FR" dirty="0" smtClean="0"/>
              <a:t>La différence avec </a:t>
            </a:r>
            <a:r>
              <a:rPr lang="fr-FR" dirty="0" err="1" smtClean="0"/>
              <a:t>flexbox</a:t>
            </a:r>
            <a:r>
              <a:rPr lang="fr-FR" dirty="0" smtClean="0"/>
              <a:t> ?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solidFill>
            <a:schemeClr val="bg1">
              <a:alpha val="80000"/>
            </a:schemeClr>
          </a:solidFill>
          <a:effectLst/>
        </p:spPr>
        <p:txBody>
          <a:bodyPr/>
          <a:lstStyle/>
          <a:p>
            <a:r>
              <a:rPr lang="fr-FR" dirty="0" smtClean="0"/>
              <a:t>Avec </a:t>
            </a:r>
            <a:r>
              <a:rPr lang="fr-FR" dirty="0" err="1" smtClean="0"/>
              <a:t>flexbox</a:t>
            </a:r>
            <a:r>
              <a:rPr lang="fr-FR" dirty="0" smtClean="0"/>
              <a:t>, les éléments se place par rapport aux autres tandis qu’avec </a:t>
            </a:r>
            <a:r>
              <a:rPr lang="fr-FR" dirty="0" err="1" smtClean="0"/>
              <a:t>Grid</a:t>
            </a:r>
            <a:r>
              <a:rPr lang="fr-FR" dirty="0" smtClean="0"/>
              <a:t>, ils se </a:t>
            </a:r>
            <a:r>
              <a:rPr lang="fr-FR" dirty="0" err="1" smtClean="0"/>
              <a:t>palcent</a:t>
            </a:r>
            <a:r>
              <a:rPr lang="fr-FR" dirty="0" smtClean="0"/>
              <a:t> par rapport à l’endroit ou on veut les situer dans le tableau il n’ont aucun rapport de placement les uns par rapport aux autres</a:t>
            </a:r>
            <a:endParaRPr lang="fr-FR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2350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722183"/>
            <a:ext cx="10515600" cy="968505"/>
          </a:xfrm>
        </p:spPr>
        <p:txBody>
          <a:bodyPr/>
          <a:lstStyle/>
          <a:p>
            <a:r>
              <a:rPr lang="fr-FR" dirty="0" smtClean="0"/>
              <a:t>Bilan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solidFill>
            <a:schemeClr val="bg1">
              <a:alpha val="80000"/>
            </a:schemeClr>
          </a:solidFill>
          <a:effectLst/>
        </p:spPr>
        <p:txBody>
          <a:bodyPr/>
          <a:lstStyle/>
          <a:p>
            <a:r>
              <a:rPr lang="fr-FR" dirty="0" smtClean="0"/>
              <a:t>Le projet de </a:t>
            </a:r>
            <a:r>
              <a:rPr lang="fr-FR" dirty="0" err="1" smtClean="0"/>
              <a:t>marseille</a:t>
            </a:r>
            <a:r>
              <a:rPr lang="fr-FR" dirty="0" smtClean="0"/>
              <a:t> est proche de la finalisation, il ne reste plus qu’à le mettre en production pour qu’il soit visible par les clients finaux</a:t>
            </a:r>
            <a:endParaRPr lang="fr-FR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016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2</a:t>
            </a:fld>
            <a:endParaRPr lang="fr-FR"/>
          </a:p>
        </p:txBody>
      </p:sp>
      <p:sp>
        <p:nvSpPr>
          <p:cNvPr id="12" name="Titre 2"/>
          <p:cNvSpPr txBox="1">
            <a:spLocks/>
          </p:cNvSpPr>
          <p:nvPr/>
        </p:nvSpPr>
        <p:spPr>
          <a:xfrm>
            <a:off x="990600" y="800793"/>
            <a:ext cx="10515600" cy="104229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13" name="Espace réservé du contenu 7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+mj-lt"/>
              <a:buAutoNum type="arabicPeriod"/>
            </a:pPr>
            <a:r>
              <a:rPr lang="fr-FR" dirty="0" smtClean="0"/>
              <a:t>Présentation du besoin client</a:t>
            </a:r>
          </a:p>
          <a:p>
            <a:pPr marL="457200" indent="-457200" algn="l">
              <a:buFont typeface="+mj-lt"/>
              <a:buAutoNum type="arabicPeriod"/>
            </a:pPr>
            <a:r>
              <a:rPr lang="fr-FR" dirty="0" smtClean="0"/>
              <a:t>Les contraintes techniques</a:t>
            </a:r>
          </a:p>
          <a:p>
            <a:pPr marL="457200" indent="-457200" algn="l">
              <a:buFont typeface="+mj-lt"/>
              <a:buAutoNum type="arabicPeriod"/>
            </a:pPr>
            <a:r>
              <a:rPr lang="fr-FR" dirty="0" smtClean="0"/>
              <a:t>Présentation du rendu sur les différents médias</a:t>
            </a:r>
          </a:p>
          <a:p>
            <a:pPr marL="457200" indent="-457200" algn="l">
              <a:buFont typeface="+mj-lt"/>
              <a:buAutoNum type="arabicPeriod"/>
            </a:pPr>
            <a:r>
              <a:rPr lang="fr-FR" dirty="0" smtClean="0"/>
              <a:t>Présentation du code et des modifications apporté depuis la V1</a:t>
            </a:r>
          </a:p>
          <a:p>
            <a:pPr marL="457200" indent="-457200" algn="l">
              <a:buFont typeface="+mj-lt"/>
              <a:buAutoNum type="arabicPeriod"/>
            </a:pPr>
            <a:r>
              <a:rPr lang="fr-FR" dirty="0" smtClean="0"/>
              <a:t>Bilan général sur le projet</a:t>
            </a:r>
          </a:p>
          <a:p>
            <a:pPr marL="457200" indent="-457200" algn="l">
              <a:buFont typeface="+mj-lt"/>
              <a:buAutoNum type="arabicPeriod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2200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3</a:t>
            </a:fld>
            <a:endParaRPr lang="fr-FR"/>
          </a:p>
        </p:txBody>
      </p:sp>
      <p:sp>
        <p:nvSpPr>
          <p:cNvPr id="8" name="Titre 2"/>
          <p:cNvSpPr txBox="1">
            <a:spLocks/>
          </p:cNvSpPr>
          <p:nvPr/>
        </p:nvSpPr>
        <p:spPr>
          <a:xfrm>
            <a:off x="839788" y="722182"/>
            <a:ext cx="3932237" cy="133521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 smtClean="0"/>
              <a:t>Le </a:t>
            </a:r>
            <a:r>
              <a:rPr lang="fr-FR" sz="2800" dirty="0" err="1" smtClean="0"/>
              <a:t>mindset</a:t>
            </a:r>
            <a:r>
              <a:rPr lang="fr-FR" sz="2800" dirty="0" smtClean="0"/>
              <a:t> de </a:t>
            </a:r>
            <a:r>
              <a:rPr lang="fr-FR" sz="2800" dirty="0" err="1" smtClean="0"/>
              <a:t>booki</a:t>
            </a:r>
            <a:endParaRPr lang="fr-FR" sz="2800" dirty="0"/>
          </a:p>
        </p:txBody>
      </p:sp>
      <p:sp>
        <p:nvSpPr>
          <p:cNvPr id="9" name="Espace réservé du contenu 7"/>
          <p:cNvSpPr txBox="1">
            <a:spLocks/>
          </p:cNvSpPr>
          <p:nvPr/>
        </p:nvSpPr>
        <p:spPr>
          <a:xfrm>
            <a:off x="5183188" y="987425"/>
            <a:ext cx="6172200" cy="487362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dirty="0" smtClean="0"/>
              <a:t>Les besoins clients: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 smtClean="0"/>
              <a:t>Fournir une page web intuitive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 smtClean="0"/>
              <a:t>La page doit être adapté à chaque média (ordinateur, tablette, téléphone)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FR" dirty="0" smtClean="0"/>
          </a:p>
        </p:txBody>
      </p:sp>
      <p:sp>
        <p:nvSpPr>
          <p:cNvPr id="11" name="Espace réservé du texte 8"/>
          <p:cNvSpPr txBox="1">
            <a:spLocks/>
          </p:cNvSpPr>
          <p:nvPr/>
        </p:nvSpPr>
        <p:spPr>
          <a:xfrm>
            <a:off x="839788" y="2057400"/>
            <a:ext cx="3932237" cy="3811588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600" dirty="0" err="1" smtClean="0"/>
              <a:t>Booki</a:t>
            </a:r>
            <a:r>
              <a:rPr lang="fr-FR" sz="1600" dirty="0" smtClean="0"/>
              <a:t> est une entreprise en plein lancement suite à la fin des confinements, la population française cherche de plus en plus à voyager.</a:t>
            </a:r>
          </a:p>
          <a:p>
            <a:endParaRPr lang="fr-FR" sz="1600" dirty="0" smtClean="0"/>
          </a:p>
          <a:p>
            <a:r>
              <a:rPr lang="fr-FR" sz="1600" dirty="0" err="1" smtClean="0"/>
              <a:t>Booki</a:t>
            </a:r>
            <a:r>
              <a:rPr lang="fr-FR" sz="1600" dirty="0" smtClean="0"/>
              <a:t> a pour but de proposer des logements, ainsi que des activités par ville. Cela permet de planifier efficacement les vacances des clients.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410519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4</a:t>
            </a:fld>
            <a:endParaRPr lang="fr-FR"/>
          </a:p>
        </p:txBody>
      </p:sp>
      <p:sp>
        <p:nvSpPr>
          <p:cNvPr id="15" name="Titre 5"/>
          <p:cNvSpPr>
            <a:spLocks noGrp="1"/>
          </p:cNvSpPr>
          <p:nvPr>
            <p:ph type="title"/>
          </p:nvPr>
        </p:nvSpPr>
        <p:spPr>
          <a:xfrm>
            <a:off x="838200" y="606829"/>
            <a:ext cx="10515600" cy="1083859"/>
          </a:xfrm>
        </p:spPr>
        <p:txBody>
          <a:bodyPr/>
          <a:lstStyle/>
          <a:p>
            <a:r>
              <a:rPr lang="fr-FR" dirty="0" smtClean="0"/>
              <a:t>Les contraintes techniques</a:t>
            </a:r>
            <a:endParaRPr lang="fr-FR" dirty="0"/>
          </a:p>
        </p:txBody>
      </p:sp>
      <p:sp>
        <p:nvSpPr>
          <p:cNvPr id="16" name="Espace réservé du contenu 6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solidFill>
            <a:schemeClr val="bg1">
              <a:alpha val="80000"/>
            </a:schemeClr>
          </a:solidFill>
        </p:spPr>
        <p:txBody>
          <a:bodyPr/>
          <a:lstStyle/>
          <a:p>
            <a:r>
              <a:rPr lang="fr-FR" dirty="0" smtClean="0"/>
              <a:t>Utiliser le plus possible </a:t>
            </a:r>
            <a:r>
              <a:rPr lang="fr-FR" dirty="0" err="1" smtClean="0"/>
              <a:t>flexbox</a:t>
            </a:r>
            <a:endParaRPr lang="fr-FR" dirty="0"/>
          </a:p>
          <a:p>
            <a:r>
              <a:rPr lang="fr-FR" dirty="0" smtClean="0"/>
              <a:t>Utiliser des couleurs et une police stricte</a:t>
            </a:r>
          </a:p>
          <a:p>
            <a:r>
              <a:rPr lang="fr-FR" dirty="0" smtClean="0"/>
              <a:t>Respecter les consignes sur les tailles d’image pour les hôtels et les activités</a:t>
            </a:r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46532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Présentation du rendu sur les différents médias</a:t>
            </a:r>
            <a:endParaRPr lang="fr-FR" sz="4000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1337170"/>
            <a:ext cx="9420225" cy="5126105"/>
          </a:xfrm>
          <a:solidFill>
            <a:schemeClr val="bg1">
              <a:alpha val="80000"/>
            </a:schemeClr>
          </a:solidFill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8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647700"/>
            <a:ext cx="10515600" cy="1042988"/>
          </a:xfrm>
        </p:spPr>
        <p:txBody>
          <a:bodyPr>
            <a:noAutofit/>
          </a:bodyPr>
          <a:lstStyle/>
          <a:p>
            <a:r>
              <a:rPr lang="fr-FR" sz="3200" dirty="0"/>
              <a:t>Présentation du code et des modifications apporté depuis la V1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36176"/>
            <a:ext cx="5181600" cy="2819617"/>
          </a:xfrm>
          <a:solidFill>
            <a:schemeClr val="bg1">
              <a:alpha val="80000"/>
            </a:schemeClr>
          </a:solidFill>
        </p:spPr>
      </p:pic>
      <p:pic>
        <p:nvPicPr>
          <p:cNvPr id="8" name="Espace réservé du contenu 7"/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36176"/>
            <a:ext cx="5181600" cy="2819617"/>
          </a:xfrm>
          <a:solidFill>
            <a:schemeClr val="bg1">
              <a:alpha val="80000"/>
            </a:schemeClr>
          </a:solidFill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6</a:t>
            </a:fld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838200" y="1876425"/>
            <a:ext cx="5181600" cy="36933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/>
              <a:t>Version 1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6419549" y="1876425"/>
            <a:ext cx="4934251" cy="36933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/>
              <a:t>Version 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648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722182"/>
            <a:ext cx="3932237" cy="1335217"/>
          </a:xfrm>
        </p:spPr>
        <p:txBody>
          <a:bodyPr/>
          <a:lstStyle/>
          <a:p>
            <a:r>
              <a:rPr lang="fr-FR" dirty="0" smtClean="0"/>
              <a:t>Les changements apportés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half" idx="2"/>
          </p:nvPr>
        </p:nvSpPr>
        <p:spPr>
          <a:solidFill>
            <a:schemeClr val="bg1">
              <a:alpha val="80000"/>
            </a:schemeClr>
          </a:solidFill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fr-FR" dirty="0"/>
              <a:t>Amélioration du code html pour plus de facilité dans le codage </a:t>
            </a:r>
            <a:r>
              <a:rPr lang="fr-FR" dirty="0" err="1" smtClean="0"/>
              <a:t>css</a:t>
            </a:r>
            <a:endParaRPr lang="fr-FR" dirty="0" smtClean="0"/>
          </a:p>
          <a:p>
            <a:pPr marL="342900" indent="-342900">
              <a:buFont typeface="+mj-lt"/>
              <a:buAutoNum type="arabicPeriod"/>
            </a:pPr>
            <a:r>
              <a:rPr lang="fr-FR" dirty="0" smtClean="0"/>
              <a:t>Utilisation de </a:t>
            </a:r>
            <a:r>
              <a:rPr lang="fr-FR" dirty="0" err="1" smtClean="0"/>
              <a:t>grid</a:t>
            </a:r>
            <a:r>
              <a:rPr lang="fr-FR" dirty="0" smtClean="0"/>
              <a:t> pour plus de simplicité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 smtClean="0"/>
              <a:t>Ajout d’animation </a:t>
            </a:r>
            <a:r>
              <a:rPr lang="fr-FR" dirty="0" err="1" smtClean="0"/>
              <a:t>css</a:t>
            </a:r>
            <a:endParaRPr lang="fr-FR" dirty="0" smtClean="0"/>
          </a:p>
          <a:p>
            <a:pPr marL="342900" indent="-342900">
              <a:buFont typeface="+mj-lt"/>
              <a:buAutoNum type="arabicPeriod"/>
            </a:pP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7</a:t>
            </a:fld>
            <a:endParaRPr lang="fr-FR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183188" y="1285875"/>
            <a:ext cx="6172200" cy="458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74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722183"/>
            <a:ext cx="3932237" cy="1335216"/>
          </a:xfrm>
        </p:spPr>
        <p:txBody>
          <a:bodyPr>
            <a:normAutofit/>
          </a:bodyPr>
          <a:lstStyle/>
          <a:p>
            <a:r>
              <a:rPr lang="fr-FR" sz="2800" dirty="0" smtClean="0"/>
              <a:t>Les changements HTML</a:t>
            </a:r>
            <a:endParaRPr lang="fr-FR" sz="280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half" idx="2"/>
          </p:nvPr>
        </p:nvSpPr>
        <p:spPr>
          <a:solidFill>
            <a:schemeClr val="bg1">
              <a:alpha val="80000"/>
            </a:schemeClr>
          </a:solidFill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Suppression des div inutiles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Utilisation de liste pour les différentes sections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Ajout de la partie main</a:t>
            </a:r>
            <a:endParaRPr lang="fr-FR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8</a:t>
            </a:fld>
            <a:endParaRPr lang="fr-FR"/>
          </a:p>
        </p:txBody>
      </p:sp>
      <p:pic>
        <p:nvPicPr>
          <p:cNvPr id="8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72125" y="987425"/>
            <a:ext cx="5543550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14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1000">
              <a:schemeClr val="bg1"/>
            </a:gs>
            <a:gs pos="68000">
              <a:schemeClr val="bg1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8" y="150654"/>
            <a:ext cx="1212912" cy="5715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19549" y="1147156"/>
            <a:ext cx="5772451" cy="571084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722182"/>
            <a:ext cx="3932237" cy="1335217"/>
          </a:xfrm>
        </p:spPr>
        <p:txBody>
          <a:bodyPr/>
          <a:lstStyle/>
          <a:p>
            <a:r>
              <a:rPr lang="fr-FR" dirty="0" err="1" smtClean="0"/>
              <a:t>Grid</a:t>
            </a:r>
            <a:endParaRPr lang="fr-FR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859463" y="3554870"/>
            <a:ext cx="4246562" cy="2782061"/>
          </a:xfrm>
          <a:prstGeom prst="rect">
            <a:avLst/>
          </a:prstGeom>
        </p:spPr>
      </p:pic>
      <p:sp>
        <p:nvSpPr>
          <p:cNvPr id="3" name="Espace réservé du texte 2"/>
          <p:cNvSpPr>
            <a:spLocks noGrp="1"/>
          </p:cNvSpPr>
          <p:nvPr>
            <p:ph type="body" sz="half" idx="2"/>
          </p:nvPr>
        </p:nvSpPr>
        <p:spPr>
          <a:solidFill>
            <a:schemeClr val="bg1">
              <a:alpha val="80000"/>
            </a:schemeClr>
          </a:solidFill>
        </p:spPr>
        <p:txBody>
          <a:bodyPr/>
          <a:lstStyle/>
          <a:p>
            <a:r>
              <a:rPr lang="fr-FR" dirty="0" err="1" smtClean="0"/>
              <a:t>Grid</a:t>
            </a:r>
            <a:r>
              <a:rPr lang="fr-FR" dirty="0" smtClean="0"/>
              <a:t> c’est quoi ?</a:t>
            </a:r>
          </a:p>
          <a:p>
            <a:r>
              <a:rPr lang="fr-FR" dirty="0" err="1" smtClean="0"/>
              <a:t>Grid</a:t>
            </a:r>
            <a:r>
              <a:rPr lang="fr-FR" dirty="0" smtClean="0"/>
              <a:t> est une commande qui permet de créer un tableau avec un nombre définit de </a:t>
            </a:r>
            <a:r>
              <a:rPr lang="fr-FR" dirty="0" err="1" smtClean="0"/>
              <a:t>colone</a:t>
            </a:r>
            <a:r>
              <a:rPr lang="fr-FR" dirty="0" smtClean="0"/>
              <a:t> et un nombre définit de ligne, chaque élément peut avoir son nombre de ligne et de </a:t>
            </a:r>
            <a:r>
              <a:rPr lang="fr-FR" dirty="0" err="1" smtClean="0"/>
              <a:t>colone</a:t>
            </a:r>
            <a:r>
              <a:rPr lang="fr-FR" dirty="0" smtClean="0"/>
              <a:t> attribué pour qu’il prenne plus ou moins de place</a:t>
            </a:r>
          </a:p>
          <a:p>
            <a:pPr algn="r"/>
            <a:r>
              <a:rPr lang="fr-FR" dirty="0" smtClean="0"/>
              <a:t>Ex:</a:t>
            </a:r>
            <a:r>
              <a:rPr lang="fr-FR" dirty="0" smtClean="0">
                <a:sym typeface="Wingdings" panose="05000000000000000000" pitchFamily="2" charset="2"/>
              </a:rPr>
              <a:t></a:t>
            </a:r>
          </a:p>
          <a:p>
            <a:r>
              <a:rPr lang="fr-FR" dirty="0" smtClean="0">
                <a:sym typeface="Wingdings" panose="05000000000000000000" pitchFamily="2" charset="2"/>
              </a:rPr>
              <a:t>Les gains </a:t>
            </a:r>
            <a:r>
              <a:rPr lang="fr-FR" dirty="0" err="1" smtClean="0">
                <a:sym typeface="Wingdings" panose="05000000000000000000" pitchFamily="2" charset="2"/>
              </a:rPr>
              <a:t>grace</a:t>
            </a:r>
            <a:r>
              <a:rPr lang="fr-FR" dirty="0" smtClean="0">
                <a:sym typeface="Wingdings" panose="05000000000000000000" pitchFamily="2" charset="2"/>
              </a:rPr>
              <a:t> à l’utilisation de </a:t>
            </a:r>
            <a:r>
              <a:rPr lang="fr-FR" dirty="0" err="1" smtClean="0">
                <a:sym typeface="Wingdings" panose="05000000000000000000" pitchFamily="2" charset="2"/>
              </a:rPr>
              <a:t>grid</a:t>
            </a:r>
            <a:r>
              <a:rPr lang="fr-FR" dirty="0" smtClean="0">
                <a:sym typeface="Wingdings" panose="05000000000000000000" pitchFamily="2" charset="2"/>
              </a:rPr>
              <a:t>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 smtClean="0">
                <a:sym typeface="Wingdings" panose="05000000000000000000" pitchFamily="2" charset="2"/>
              </a:rPr>
              <a:t>Enlevement</a:t>
            </a:r>
            <a:r>
              <a:rPr lang="fr-FR" dirty="0" smtClean="0">
                <a:sym typeface="Wingdings" panose="05000000000000000000" pitchFamily="2" charset="2"/>
              </a:rPr>
              <a:t> de 80% des </a:t>
            </a:r>
            <a:r>
              <a:rPr lang="fr-FR" dirty="0" err="1" smtClean="0">
                <a:sym typeface="Wingdings" panose="05000000000000000000" pitchFamily="2" charset="2"/>
              </a:rPr>
              <a:t>widths</a:t>
            </a:r>
            <a:endParaRPr lang="fr-FR" dirty="0" smtClean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 smtClean="0">
                <a:sym typeface="Wingdings" panose="05000000000000000000" pitchFamily="2" charset="2"/>
              </a:rPr>
              <a:t>Colones</a:t>
            </a:r>
            <a:r>
              <a:rPr lang="fr-FR" dirty="0" smtClean="0">
                <a:sym typeface="Wingdings" panose="05000000000000000000" pitchFamily="2" charset="2"/>
              </a:rPr>
              <a:t> adaptatives à la taille de l’écran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ym typeface="Wingdings" panose="05000000000000000000" pitchFamily="2" charset="2"/>
              </a:rPr>
              <a:t>Simplicité de mise en page</a:t>
            </a:r>
            <a:endParaRPr lang="fr-FR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2CEC6-55FE-459C-BA2B-A08547F2D881}" type="slidenum">
              <a:rPr lang="fr-FR" smtClean="0"/>
              <a:t>9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9463" y="722182"/>
            <a:ext cx="4246562" cy="283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8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</TotalTime>
  <Words>355</Words>
  <Application>Microsoft Office PowerPoint</Application>
  <PresentationFormat>Grand écran</PresentationFormat>
  <Paragraphs>53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  <vt:lpstr>Présentation PowerPoint</vt:lpstr>
      <vt:lpstr>Les contraintes techniques</vt:lpstr>
      <vt:lpstr>Présentation du rendu sur les différents médias</vt:lpstr>
      <vt:lpstr>Présentation du code et des modifications apporté depuis la V1</vt:lpstr>
      <vt:lpstr>Les changements apportés</vt:lpstr>
      <vt:lpstr>Les changements HTML</vt:lpstr>
      <vt:lpstr>Grid</vt:lpstr>
      <vt:lpstr>La différence avec flexbox ?</vt:lpstr>
      <vt:lpstr>Bilan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 bugielski</dc:creator>
  <cp:lastModifiedBy>ni bugielski</cp:lastModifiedBy>
  <cp:revision>21</cp:revision>
  <dcterms:created xsi:type="dcterms:W3CDTF">2022-05-02T21:18:40Z</dcterms:created>
  <dcterms:modified xsi:type="dcterms:W3CDTF">2022-05-05T11:29:09Z</dcterms:modified>
</cp:coreProperties>
</file>

<file path=docProps/thumbnail.jpeg>
</file>